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1" r:id="rId4"/>
    <p:sldId id="264" r:id="rId5"/>
    <p:sldId id="262" r:id="rId6"/>
    <p:sldId id="263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50002B2-99BF-4133-A668-76F1CD8D609E}" type="datetimeFigureOut">
              <a:rPr lang="fi-FI" smtClean="0"/>
              <a:t>14.9.2018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D2EE470-760A-4A44-A7C6-307A2C0F6896}" type="slidenum">
              <a:rPr lang="fi-FI" smtClean="0"/>
              <a:t>‹#›</a:t>
            </a:fld>
            <a:endParaRPr lang="fi-FI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722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02B2-99BF-4133-A668-76F1CD8D609E}" type="datetimeFigureOut">
              <a:rPr lang="fi-FI" smtClean="0"/>
              <a:t>14.9.2018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E470-760A-4A44-A7C6-307A2C0F68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097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02B2-99BF-4133-A668-76F1CD8D609E}" type="datetimeFigureOut">
              <a:rPr lang="fi-FI" smtClean="0"/>
              <a:t>14.9.2018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E470-760A-4A44-A7C6-307A2C0F68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6159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02B2-99BF-4133-A668-76F1CD8D609E}" type="datetimeFigureOut">
              <a:rPr lang="fi-FI" smtClean="0"/>
              <a:t>14.9.2018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E470-760A-4A44-A7C6-307A2C0F6896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5753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02B2-99BF-4133-A668-76F1CD8D609E}" type="datetimeFigureOut">
              <a:rPr lang="fi-FI" smtClean="0"/>
              <a:t>14.9.2018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E470-760A-4A44-A7C6-307A2C0F68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7475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02B2-99BF-4133-A668-76F1CD8D609E}" type="datetimeFigureOut">
              <a:rPr lang="fi-FI" smtClean="0"/>
              <a:t>14.9.2018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E470-760A-4A44-A7C6-307A2C0F68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8978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02B2-99BF-4133-A668-76F1CD8D609E}" type="datetimeFigureOut">
              <a:rPr lang="fi-FI" smtClean="0"/>
              <a:t>14.9.2018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E470-760A-4A44-A7C6-307A2C0F68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83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02B2-99BF-4133-A668-76F1CD8D609E}" type="datetimeFigureOut">
              <a:rPr lang="fi-FI" smtClean="0"/>
              <a:t>14.9.2018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E470-760A-4A44-A7C6-307A2C0F68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1581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02B2-99BF-4133-A668-76F1CD8D609E}" type="datetimeFigureOut">
              <a:rPr lang="fi-FI" smtClean="0"/>
              <a:t>14.9.2018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E470-760A-4A44-A7C6-307A2C0F68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0623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02B2-99BF-4133-A668-76F1CD8D609E}" type="datetimeFigureOut">
              <a:rPr lang="fi-FI" smtClean="0"/>
              <a:t>14.9.2018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E470-760A-4A44-A7C6-307A2C0F68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4048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02B2-99BF-4133-A668-76F1CD8D609E}" type="datetimeFigureOut">
              <a:rPr lang="fi-FI" smtClean="0"/>
              <a:t>14.9.2018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E470-760A-4A44-A7C6-307A2C0F68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320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02B2-99BF-4133-A668-76F1CD8D609E}" type="datetimeFigureOut">
              <a:rPr lang="fi-FI" smtClean="0"/>
              <a:t>14.9.2018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E470-760A-4A44-A7C6-307A2C0F68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6215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02B2-99BF-4133-A668-76F1CD8D609E}" type="datetimeFigureOut">
              <a:rPr lang="fi-FI" smtClean="0"/>
              <a:t>14.9.2018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E470-760A-4A44-A7C6-307A2C0F68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57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02B2-99BF-4133-A668-76F1CD8D609E}" type="datetimeFigureOut">
              <a:rPr lang="fi-FI" smtClean="0"/>
              <a:t>14.9.2018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E470-760A-4A44-A7C6-307A2C0F68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657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02B2-99BF-4133-A668-76F1CD8D609E}" type="datetimeFigureOut">
              <a:rPr lang="fi-FI" smtClean="0"/>
              <a:t>14.9.2018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E470-760A-4A44-A7C6-307A2C0F68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637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02B2-99BF-4133-A668-76F1CD8D609E}" type="datetimeFigureOut">
              <a:rPr lang="fi-FI" smtClean="0"/>
              <a:t>14.9.2018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E470-760A-4A44-A7C6-307A2C0F68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580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02B2-99BF-4133-A668-76F1CD8D609E}" type="datetimeFigureOut">
              <a:rPr lang="fi-FI" smtClean="0"/>
              <a:t>14.9.2018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E470-760A-4A44-A7C6-307A2C0F68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6101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02B2-99BF-4133-A668-76F1CD8D609E}" type="datetimeFigureOut">
              <a:rPr lang="fi-FI" smtClean="0"/>
              <a:t>14.9.2018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E470-760A-4A44-A7C6-307A2C0F68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044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50002B2-99BF-4133-A668-76F1CD8D609E}" type="datetimeFigureOut">
              <a:rPr lang="fi-FI" smtClean="0"/>
              <a:t>14.9.2018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D2EE470-760A-4A44-A7C6-307A2C0F68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20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Säpinäsunnuntai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Kuukauden </a:t>
            </a:r>
            <a:r>
              <a:rPr lang="fi-FI" dirty="0" smtClean="0"/>
              <a:t>toinen</a:t>
            </a:r>
            <a:r>
              <a:rPr lang="fi-FI" dirty="0" smtClean="0"/>
              <a:t> </a:t>
            </a:r>
            <a:r>
              <a:rPr lang="fi-FI" dirty="0" smtClean="0"/>
              <a:t>sunnuntai puolimatkan koululla klo 10.00-11.45. Kävijät pääsääntöisesti lapsiperheitä. Lasten ikäjakauma noin 1-12v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953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660861" y="633607"/>
            <a:ext cx="10394707" cy="3311189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Seuralle:</a:t>
            </a:r>
          </a:p>
          <a:p>
            <a:pPr>
              <a:buFontTx/>
              <a:buChar char="-"/>
            </a:pPr>
            <a:r>
              <a:rPr lang="fi-FI" dirty="0" smtClean="0"/>
              <a:t>Mahdollisuus markkinoida </a:t>
            </a:r>
            <a:r>
              <a:rPr lang="fi-FI" dirty="0"/>
              <a:t>omaa </a:t>
            </a:r>
            <a:r>
              <a:rPr lang="fi-FI" dirty="0" smtClean="0"/>
              <a:t>toimintaansa</a:t>
            </a:r>
          </a:p>
          <a:p>
            <a:pPr>
              <a:buFontTx/>
              <a:buChar char="-"/>
            </a:pPr>
            <a:r>
              <a:rPr lang="fi-FI" dirty="0" smtClean="0"/>
              <a:t>Seura voi halutessaan laskuttaa liikuntapalveluja 100€:</a:t>
            </a:r>
            <a:r>
              <a:rPr lang="fi-FI" dirty="0" err="1" smtClean="0"/>
              <a:t>lla</a:t>
            </a:r>
            <a:endParaRPr lang="fi-FI" dirty="0" smtClean="0"/>
          </a:p>
          <a:p>
            <a:pPr>
              <a:buFontTx/>
              <a:buChar char="-"/>
            </a:pPr>
            <a:r>
              <a:rPr lang="fi-FI" dirty="0" smtClean="0"/>
              <a:t>Seuralla vapaus toteuttaa säpinäsunnuntai omalla tavallaan</a:t>
            </a:r>
            <a:endParaRPr lang="fi-FI" dirty="0"/>
          </a:p>
          <a:p>
            <a:pPr>
              <a:buFontTx/>
              <a:buChar char="-"/>
            </a:pPr>
            <a:r>
              <a:rPr lang="fi-FI" dirty="0" smtClean="0"/>
              <a:t>Liikuntapalveluilta yksi ohjaaja apuna</a:t>
            </a:r>
          </a:p>
          <a:p>
            <a:pPr>
              <a:buFontTx/>
              <a:buChar char="-"/>
            </a:pPr>
            <a:r>
              <a:rPr lang="fi-FI" dirty="0" smtClean="0"/>
              <a:t>Liikuntapalveluilta välineitä lainattavissa</a:t>
            </a:r>
          </a:p>
        </p:txBody>
      </p:sp>
    </p:spTree>
    <p:extLst>
      <p:ext uri="{BB962C8B-B14F-4D97-AF65-F5344CB8AC3E}">
        <p14:creationId xmlns:p14="http://schemas.microsoft.com/office/powerpoint/2010/main" val="107740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7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3960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"/>
            <a:ext cx="12192000" cy="6857207"/>
          </a:xfrm>
        </p:spPr>
      </p:pic>
    </p:spTree>
    <p:extLst>
      <p:ext uri="{BB962C8B-B14F-4D97-AF65-F5344CB8AC3E}">
        <p14:creationId xmlns:p14="http://schemas.microsoft.com/office/powerpoint/2010/main" val="396530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845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8"/>
            <a:ext cx="12192000" cy="6855282"/>
          </a:xfrm>
        </p:spPr>
      </p:pic>
    </p:spTree>
    <p:extLst>
      <p:ext uri="{BB962C8B-B14F-4D97-AF65-F5344CB8AC3E}">
        <p14:creationId xmlns:p14="http://schemas.microsoft.com/office/powerpoint/2010/main" val="82225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5735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8"/>
            <a:ext cx="12192000" cy="6855282"/>
          </a:xfrm>
        </p:spPr>
      </p:pic>
    </p:spTree>
    <p:extLst>
      <p:ext uri="{BB962C8B-B14F-4D97-AF65-F5344CB8AC3E}">
        <p14:creationId xmlns:p14="http://schemas.microsoft.com/office/powerpoint/2010/main" val="263376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äätapahtuma">
  <a:themeElements>
    <a:clrScheme name="Päätapahtuma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Päätapahtuma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äätapahtum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TM04033927[[fn=Päätapahtuma]]</Template>
  <TotalTime>16</TotalTime>
  <Words>45</Words>
  <Application>Microsoft Office PowerPoint</Application>
  <PresentationFormat>Laajakuva</PresentationFormat>
  <Paragraphs>8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Impact</vt:lpstr>
      <vt:lpstr>Päätapahtuma</vt:lpstr>
      <vt:lpstr>Säpinäsunnuntai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Hyvinkään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Säpinäsunnuntai</dc:title>
  <dc:creator>Manner Joni</dc:creator>
  <cp:lastModifiedBy>Manner Joni</cp:lastModifiedBy>
  <cp:revision>6</cp:revision>
  <dcterms:created xsi:type="dcterms:W3CDTF">2018-09-05T11:09:27Z</dcterms:created>
  <dcterms:modified xsi:type="dcterms:W3CDTF">2018-09-14T10:56:28Z</dcterms:modified>
</cp:coreProperties>
</file>